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3037-01BE-4403-A71E-069D9552E54D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31F-E53F-4D7D-B762-0458ABB7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56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13037-01BE-4403-A71E-069D9552E54D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DA31F-E53F-4D7D-B762-0458ABB7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5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Recent IoT Trend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73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6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Open Source?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Open Source Better?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5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Sectors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1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Every Korean’s Messaging App: KakaoTalk/oss_notice.html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6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Projects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74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 Source Hardware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89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IoT Devices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23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Microcontrollers and boards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5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IoT?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6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Arduino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39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of Arduino UN0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90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Arduino IDE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7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         Raspberry Pi 3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72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Raspberry Pi can run many OSes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26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 Components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4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ESP8266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29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WeMos D1 WiFi ESP8266 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63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Sensors, Actuators, and Controllers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2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IoT Protocols (</a:t>
            </a:r>
            <a:r>
              <a:rPr lang="en-US">
                <a:solidFill>
                  <a:schemeClr val="tx1"/>
                </a:solidFill>
              </a:rPr>
              <a:t>U</a:t>
            </a:r>
            <a:r>
              <a:rPr lang="en-US" altLang="ko-KR" b="1">
                <a:solidFill>
                  <a:schemeClr val="tx1"/>
                </a:solidFill>
              </a:rPr>
              <a:t>sed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in IoT Services)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Smart Home Automation &amp; Car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12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Protocols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32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Application Communication Protocols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87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MQTT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5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Message Queue Telemetry Transport (MQTT) in detail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6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MQTT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18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08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does MQTT work?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26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does MQTT work?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92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Common MQTT Brokers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1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Sensors, Actuators, and Controllers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7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0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2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Connected Devices and Apps by 2020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1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Market Enablers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0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It is all made possible thanks to Open Source evolution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4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Custom</PresentationFormat>
  <Paragraphs>33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맑은 고딕</vt:lpstr>
      <vt:lpstr>Arial</vt:lpstr>
      <vt:lpstr>Calibri</vt:lpstr>
      <vt:lpstr>Calibri Light</vt:lpstr>
      <vt:lpstr>Office Theme</vt:lpstr>
      <vt:lpstr>Recent IoT Trend</vt:lpstr>
      <vt:lpstr>What is IoT?</vt:lpstr>
      <vt:lpstr>Smart Home Automation &amp; Car</vt:lpstr>
      <vt:lpstr>IoT Sensors, Actuators, and Controllers</vt:lpstr>
      <vt:lpstr>PowerPoint Presentation</vt:lpstr>
      <vt:lpstr>PowerPoint Presentation</vt:lpstr>
      <vt:lpstr>Connected Devices and Apps by 2020</vt:lpstr>
      <vt:lpstr>IoT Market Enablers</vt:lpstr>
      <vt:lpstr>It is all made possible thanks to Open Source evolution</vt:lpstr>
      <vt:lpstr>PowerPoint Presentation</vt:lpstr>
      <vt:lpstr>PowerPoint Presentation</vt:lpstr>
      <vt:lpstr>What is Open Source?</vt:lpstr>
      <vt:lpstr>Why is Open Source Better?</vt:lpstr>
      <vt:lpstr>Open Source Sectors</vt:lpstr>
      <vt:lpstr>Every Korean’s Messaging App: KakaoTalk/oss_notice.html</vt:lpstr>
      <vt:lpstr>Open Source Projects</vt:lpstr>
      <vt:lpstr>Open Source Hardware</vt:lpstr>
      <vt:lpstr>IoT Devices</vt:lpstr>
      <vt:lpstr>Microcontrollers and boards</vt:lpstr>
      <vt:lpstr>Arduino</vt:lpstr>
      <vt:lpstr>Features of Arduino UN0</vt:lpstr>
      <vt:lpstr>Arduino IDE</vt:lpstr>
      <vt:lpstr>         Raspberry Pi 3</vt:lpstr>
      <vt:lpstr>Raspberry Pi can run many OSes</vt:lpstr>
      <vt:lpstr>RF Components</vt:lpstr>
      <vt:lpstr>ESP8266</vt:lpstr>
      <vt:lpstr>WeMos D1 WiFi ESP8266 Board</vt:lpstr>
      <vt:lpstr>IoT Sensors, Actuators, and Controllers</vt:lpstr>
      <vt:lpstr>IoT Protocols (Used in IoT Services)</vt:lpstr>
      <vt:lpstr>IoT Protocols</vt:lpstr>
      <vt:lpstr>IoT Application Communication Protocols</vt:lpstr>
      <vt:lpstr>MQTT</vt:lpstr>
      <vt:lpstr>Message Queue Telemetry Transport (MQTT) in detail</vt:lpstr>
      <vt:lpstr>MQTT</vt:lpstr>
      <vt:lpstr>PowerPoint Presentation</vt:lpstr>
      <vt:lpstr>How does MQTT work?</vt:lpstr>
      <vt:lpstr>How does MQTT work?</vt:lpstr>
      <vt:lpstr>Common MQTT Brokers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IoT Trend</dc:title>
  <dc:creator>John Lee</dc:creator>
  <cp:lastModifiedBy>John Lee</cp:lastModifiedBy>
  <cp:revision>1</cp:revision>
  <dcterms:created xsi:type="dcterms:W3CDTF">2017-05-29T05:51:43Z</dcterms:created>
  <dcterms:modified xsi:type="dcterms:W3CDTF">2017-05-29T05:51:43Z</dcterms:modified>
</cp:coreProperties>
</file>